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17" r:id="rId2"/>
    <p:sldId id="31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144"/>
    <a:srgbClr val="B22F2B"/>
    <a:srgbClr val="A01E21"/>
    <a:srgbClr val="A0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3" autoAdjust="0"/>
    <p:restoredTop sz="79184" autoAdjust="0"/>
  </p:normalViewPr>
  <p:slideViewPr>
    <p:cSldViewPr snapToGrid="0" snapToObjects="1">
      <p:cViewPr varScale="1">
        <p:scale>
          <a:sx n="100" d="100"/>
          <a:sy n="100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B3A6-FA45-4375-8008-2B6A0FE4B0D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A3C6-7FD5-4B98-A369-436189BB4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DOI: http://</a:t>
            </a:r>
            <a:r>
              <a:rPr lang="en-US" dirty="0" err="1"/>
              <a:t>doi.org</a:t>
            </a:r>
            <a:r>
              <a:rPr lang="en-US" dirty="0"/>
              <a:t>/10.3847/1538-4357/abfcc6</a:t>
            </a:r>
          </a:p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/sites/default/files/2022-04/SCI2022_0006.png</a:t>
            </a:r>
          </a:p>
          <a:p>
            <a:r>
              <a:rPr lang="en-US" dirty="0"/>
              <a:t>Science Spotlight: https://</a:t>
            </a:r>
            <a:r>
              <a:rPr lang="en-US" dirty="0" err="1"/>
              <a:t>www.sofia.usra.edu</a:t>
            </a:r>
            <a:r>
              <a:rPr lang="en-US" dirty="0"/>
              <a:t>/publications/science-results-archive/multi-phase-c-ii-emission-nearby-galaxies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/sites/default/files/2022-04/SCI2022_0005.png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F299CC-8742-DC45-8759-6D3277B7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019F-39EC-1849-8FED-1D060590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CD7C9-4A29-5F49-B790-15F10A909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6364" y="6061354"/>
            <a:ext cx="777240" cy="682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EF66FE-D07C-A24D-B835-45EE954D6E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3308" y="6061354"/>
            <a:ext cx="859536" cy="687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8F1E72-0EC3-834B-9EF4-9A7F2234A9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6207" y="6061354"/>
            <a:ext cx="9144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FDD09-0E77-8043-8194-8FAAB8243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3970" y="6061354"/>
            <a:ext cx="804672" cy="689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40FD0-5630-694A-A5E6-43E0359B6A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74" y="6085821"/>
            <a:ext cx="2311400" cy="762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D6DA7E7-855A-3D49-A8B1-12E968B2E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DE12B98-0CD1-B84B-9FD1-A764BBF652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5429" y="4383313"/>
            <a:ext cx="10232571" cy="116114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Speaker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Month Year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61B528-6675-224E-81EE-229D08F1461F}"/>
              </a:ext>
            </a:extLst>
          </p:cNvPr>
          <p:cNvCxnSpPr/>
          <p:nvPr userDrawn="1"/>
        </p:nvCxnSpPr>
        <p:spPr>
          <a:xfrm>
            <a:off x="0" y="5870073"/>
            <a:ext cx="12192000" cy="0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1B58-8ADB-0B47-A512-9A6F93B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0CBD-4BB8-2A4B-8BA6-6B0028CD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73E5-CEEA-094D-A3AD-1280333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20010-A7C9-9641-9A66-7B3106E6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8AFD-2DB5-A24C-BA41-2D6A569D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A615-CFF1-7748-AB57-085D3DF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747-E954-624D-A1F6-533CD20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499D-DF3D-3D4C-8CD2-7194E32E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146E-44B2-FC4E-88F1-C78860B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2EB-BC98-6D46-965B-90C21B4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877-4C11-D24D-8FE4-32025F7D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5944B-45FA-7947-9011-3A0A3FA2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D284-2AD7-6F40-87A8-5E6B847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515E-13A4-0747-A383-6632688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625E-E66A-4C46-84A3-F4C3BBB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E88-8CB2-4844-9860-53092D75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8354-F916-AC44-8652-0C710AF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1D1B-8F84-B742-8FF7-D0FB829D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8A5-FE1B-AD47-A47F-CD85429B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3FC8-3400-BE4C-B169-212C04BF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AB5F-A3C3-9046-9C58-2983A3BC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0C7E-2B11-AB4B-99B4-F208771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486-71E3-374F-8FCC-386970B7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1951-08FA-ED4C-846E-EB5C437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DB3E-4808-EC47-80E4-AE11EA0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E2E3-B410-0E4D-84D0-98489C76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3D92-0E80-1149-B2E5-DF993B9B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CA94-917E-7543-9BB9-F7902918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DCCA-D981-7A4F-A203-8FE9876D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362-2FCD-244E-9AE2-1A661F1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9FFC-0006-8641-B68D-F65F3189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9C11-3A4B-4F4D-A776-CEE8DD00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2271-EE5A-DC4F-ADE5-C21CE4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D364-356D-5A4B-948D-479A25F2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9A00-8CED-C44C-9AC3-A703A867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A1A8-A276-C24C-A304-6FEFBA79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10515600" cy="242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C62525-7CE8-F1EC-9D68-F2EE59C91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17" y="1212575"/>
            <a:ext cx="5435600" cy="4584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550517" y="365125"/>
            <a:ext cx="11206056" cy="795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Multi-Phase [C II] Emission in Nearby Galaxies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096001" y="1290376"/>
            <a:ext cx="5660574" cy="4086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SOFIA/</a:t>
            </a:r>
            <a:r>
              <a:rPr lang="en-US" sz="1600" dirty="0" err="1"/>
              <a:t>upGREAT</a:t>
            </a:r>
            <a:r>
              <a:rPr lang="en-US" sz="1600" dirty="0"/>
              <a:t> observed [C II] and [NII] in 18 different regions across M101 and NGC 6946 that probed a wide range of environments. The [NII] emission is only produced in the ionized gas and can determine the amount of [C II] associated with the ionized phase. Results indicate that the ionized gas contributes no more than 12% to the overall [C II] emission.</a:t>
            </a:r>
          </a:p>
          <a:p>
            <a:r>
              <a:rPr lang="en-US" sz="1600" dirty="0"/>
              <a:t>Results reveal that the molecular and atomic phases each contribute about equally to the [C II] emission on scales of about 500 parsecs. Measurements in the Milky Way and </a:t>
            </a:r>
            <a:r>
              <a:rPr lang="en-US" sz="1600" dirty="0" err="1"/>
              <a:t>Magellanic</a:t>
            </a:r>
            <a:r>
              <a:rPr lang="en-US" sz="1600" dirty="0"/>
              <a:t> Clouds, however, find that the atomic gas has a small contribution to the [C II] emission on scales of about three to four parsecs. These results, taken together, suggest that the spatial scale of a measurement has a profound effect on the multi-phase nature of [C II] emission. At larger scales, more diffuse gas is averaged together with star-forming regions, producing a substantial component of [C II] associated with the atomic gas.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672B1-4574-9344-AC89-F86A61BC21FE}"/>
              </a:ext>
            </a:extLst>
          </p:cNvPr>
          <p:cNvSpPr txBox="1"/>
          <p:nvPr/>
        </p:nvSpPr>
        <p:spPr>
          <a:xfrm>
            <a:off x="6434345" y="5451784"/>
            <a:ext cx="531729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Paper: “Characterizing the Multiphase Origin of [C II] Emission in M101 and NGC 6946 with Velocity-resolved Spectroscopy”</a:t>
            </a:r>
            <a:br>
              <a:rPr lang="en-US" sz="1400" dirty="0"/>
            </a:br>
            <a:r>
              <a:rPr lang="en-US" sz="1400" dirty="0"/>
              <a:t>Tarantino, Elizabeth, et al., 2021/07, </a:t>
            </a:r>
            <a:r>
              <a:rPr lang="en-US" sz="1400" dirty="0" err="1"/>
              <a:t>ApJ</a:t>
            </a:r>
            <a:r>
              <a:rPr lang="en-US" sz="1400" dirty="0"/>
              <a:t>, 915, 92.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440359" y="5820730"/>
            <a:ext cx="5600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</a:t>
            </a:r>
            <a:r>
              <a:rPr lang="en-US" sz="1200" dirty="0" err="1"/>
              <a:t>Kennicutt</a:t>
            </a:r>
            <a:r>
              <a:rPr lang="en-US" sz="1200" dirty="0"/>
              <a:t> et al. 2003 (SINGS survey from Spitzer/MIPS), Leroy et al. 2009 (HERACLES survey from IRAM 30-m), and Walter et al. 2008 (THINGS survey from VLA)</a:t>
            </a:r>
          </a:p>
        </p:txBody>
      </p:sp>
    </p:spTree>
    <p:extLst>
      <p:ext uri="{BB962C8B-B14F-4D97-AF65-F5344CB8AC3E}">
        <p14:creationId xmlns:p14="http://schemas.microsoft.com/office/powerpoint/2010/main" val="346535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550517" y="365125"/>
            <a:ext cx="11206056" cy="795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Multi-Phase [C II] Emission in Nearby Galaxies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142383" y="1390844"/>
            <a:ext cx="5461789" cy="3255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Averaged spectrum of the SOFIA/GREAT [CII] data (blue), with the ancillary CO (red) and HI (yellow) spectra. We decomposed the [CII] profile by fitting a combination of the CO and HI spectra shown in black, revealing that the [CII] originates from the molecular and atomic gas about equally.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1143000" y="5801634"/>
            <a:ext cx="24794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Tarantino et al.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7C606-BB5F-5155-CFE5-8A2ED34F10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16" y="1403156"/>
            <a:ext cx="53467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9175</TotalTime>
  <Words>449</Words>
  <Application>Microsoft Macintosh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Proudfit, Leslie W. (ARC-PX)[Universities Space Research Association (USRA)]</cp:lastModifiedBy>
  <cp:revision>113</cp:revision>
  <dcterms:created xsi:type="dcterms:W3CDTF">2018-05-07T19:18:22Z</dcterms:created>
  <dcterms:modified xsi:type="dcterms:W3CDTF">2022-05-19T21:17:43Z</dcterms:modified>
</cp:coreProperties>
</file>