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https://</a:t>
            </a:r>
            <a:r>
              <a:rPr lang="en-US" dirty="0" err="1"/>
              <a:t>doi.org</a:t>
            </a:r>
            <a:r>
              <a:rPr lang="en-US" dirty="0"/>
              <a:t>/10.1038/s41550-021-01329-9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/sites/default/files/Public/SCI2021_006.png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/multimedia/science-results-archive/warped-magnetic-field-</a:t>
            </a:r>
            <a:r>
              <a:rPr lang="en-US"/>
              <a:t>centaurus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838200" y="365125"/>
            <a:ext cx="10515600" cy="79577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Warped Magnetic Field of Centaurus 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854700" y="1290377"/>
            <a:ext cx="5901873" cy="30771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Centaurus A is the remnant of a galaxy merger and represents one of the best laboratories to study the effects of galaxy mergers on magnetic fields</a:t>
            </a:r>
          </a:p>
          <a:p>
            <a:r>
              <a:rPr lang="en-US" sz="2000" dirty="0"/>
              <a:t>SOFIA/HAWC+ polarimetric observations show the magnetic field globally aligned with the disk, but with significant dispersion of orientation at small scales  </a:t>
            </a:r>
          </a:p>
          <a:p>
            <a:r>
              <a:rPr lang="en-US" sz="2000" dirty="0"/>
              <a:t>This result implies that small-scale turbulence is distorting and enhancing the original large-scale magnetic field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C697D-2E4C-C34F-AEF9-B98374E7E2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15" t="18582" r="14751" b="18412"/>
          <a:stretch/>
        </p:blipFill>
        <p:spPr>
          <a:xfrm>
            <a:off x="550517" y="1244166"/>
            <a:ext cx="5065689" cy="4940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5903103" y="4569298"/>
            <a:ext cx="58534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“The Magnetic Field Across the Molecular Warped Disk of Centaurus A”</a:t>
            </a:r>
          </a:p>
          <a:p>
            <a:r>
              <a:rPr lang="en-US" sz="1400" dirty="0"/>
              <a:t>Lopez-Rodriguez, E., Nat Astron (2021).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5811807" y="5317226"/>
            <a:ext cx="571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Optical: European Southern Observatory (ESO) Wide Field Imager; Submillimeter: Max Planck Institute for Radio Astronomy/ESO/Atacama Pathfinder Experiment (APEX)/</a:t>
            </a:r>
            <a:r>
              <a:rPr lang="en-US" sz="1200" dirty="0" err="1"/>
              <a:t>A.Weiss</a:t>
            </a:r>
            <a:r>
              <a:rPr lang="en-US" sz="1200" dirty="0"/>
              <a:t> et al.; X-ray and Infrared: NASA/Chandra/R. Kraft; JPL-Caltech/J. Keene; SOFIA</a:t>
            </a:r>
          </a:p>
        </p:txBody>
      </p:sp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</TotalTime>
  <Words>210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69</cp:revision>
  <dcterms:created xsi:type="dcterms:W3CDTF">2018-05-07T19:18:22Z</dcterms:created>
  <dcterms:modified xsi:type="dcterms:W3CDTF">2021-07-15T23:49:57Z</dcterms:modified>
</cp:coreProperties>
</file>